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72" r:id="rId2"/>
    <p:sldId id="407" r:id="rId3"/>
    <p:sldId id="450" r:id="rId4"/>
    <p:sldId id="472" r:id="rId5"/>
    <p:sldId id="474" r:id="rId6"/>
    <p:sldId id="471" r:id="rId7"/>
    <p:sldId id="411" r:id="rId8"/>
    <p:sldId id="424" r:id="rId9"/>
    <p:sldId id="455" r:id="rId10"/>
    <p:sldId id="454" r:id="rId11"/>
    <p:sldId id="412" r:id="rId12"/>
    <p:sldId id="425" r:id="rId13"/>
    <p:sldId id="457" r:id="rId14"/>
    <p:sldId id="414" r:id="rId15"/>
    <p:sldId id="420" r:id="rId16"/>
    <p:sldId id="458" r:id="rId17"/>
    <p:sldId id="459" r:id="rId18"/>
    <p:sldId id="469" r:id="rId19"/>
    <p:sldId id="415" r:id="rId20"/>
    <p:sldId id="421" r:id="rId21"/>
    <p:sldId id="460" r:id="rId22"/>
    <p:sldId id="461" r:id="rId23"/>
    <p:sldId id="462" r:id="rId24"/>
    <p:sldId id="465" r:id="rId25"/>
    <p:sldId id="466" r:id="rId26"/>
    <p:sldId id="467" r:id="rId27"/>
    <p:sldId id="464" r:id="rId28"/>
    <p:sldId id="475" r:id="rId29"/>
    <p:sldId id="468" r:id="rId30"/>
    <p:sldId id="453" r:id="rId31"/>
    <p:sldId id="422" r:id="rId32"/>
    <p:sldId id="406" r:id="rId33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3825"/>
    <a:srgbClr val="FBF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399"/>
    <p:restoredTop sz="91613" autoAdjust="0"/>
  </p:normalViewPr>
  <p:slideViewPr>
    <p:cSldViewPr>
      <p:cViewPr>
        <p:scale>
          <a:sx n="85" d="100"/>
          <a:sy n="85" d="100"/>
        </p:scale>
        <p:origin x="-1264" y="-1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97" d="100"/>
        <a:sy n="197" d="100"/>
      </p:scale>
      <p:origin x="0" y="168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21CE0-2AFD-7748-87ED-C70660FDD8B8}" type="datetimeFigureOut">
              <a:rPr lang="pt-BR" smtClean="0"/>
              <a:t>30/03/17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52B93-D370-DF4A-90E2-39647C93DD4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001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xmlns:p14="http://schemas.microsoft.com/office/powerpoint/2010/main"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E20C9-4DB8-41A1-BDE8-72190EA589E5}" type="datetimeFigureOut">
              <a:rPr lang="pt-BR" smtClean="0"/>
              <a:pPr/>
              <a:t>30/03/17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90544-F629-48EB-AFF4-851E919F2D6E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963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73074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1539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0496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6166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6180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68162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63685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826178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85955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9777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27279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4657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14203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374014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6816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95721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454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2289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9099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11495"/>
      </p:ext>
    </p:extLst>
  </p:cSld>
  <p:clrMapOvr>
    <a:masterClrMapping/>
  </p:clrMapOvr>
  <p:transition xmlns:p14="http://schemas.microsoft.com/office/powerpoint/2010/main"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61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8148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1448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4443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1818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5705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4910</TotalTime>
  <Words>0</Words>
  <Application>Microsoft Macintosh PowerPoint</Application>
  <PresentationFormat>On-screen Show (16:9)</PresentationFormat>
  <Paragraphs>0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INSERIR TÍTULO</dc:title>
  <dc:creator>valter.silva</dc:creator>
  <cp:lastModifiedBy>Novo Tempo Novo Tempo</cp:lastModifiedBy>
  <cp:revision>316</cp:revision>
  <dcterms:created xsi:type="dcterms:W3CDTF">2015-03-31T16:58:15Z</dcterms:created>
  <dcterms:modified xsi:type="dcterms:W3CDTF">2017-03-30T21:17:35Z</dcterms:modified>
</cp:coreProperties>
</file>