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72" r:id="rId2"/>
    <p:sldId id="407" r:id="rId3"/>
    <p:sldId id="461" r:id="rId4"/>
    <p:sldId id="462" r:id="rId5"/>
    <p:sldId id="463" r:id="rId6"/>
    <p:sldId id="464" r:id="rId7"/>
    <p:sldId id="479" r:id="rId8"/>
    <p:sldId id="478" r:id="rId9"/>
    <p:sldId id="412" r:id="rId10"/>
    <p:sldId id="436" r:id="rId11"/>
    <p:sldId id="465" r:id="rId12"/>
    <p:sldId id="414" r:id="rId13"/>
    <p:sldId id="425" r:id="rId14"/>
    <p:sldId id="439" r:id="rId15"/>
    <p:sldId id="467" r:id="rId16"/>
    <p:sldId id="415" r:id="rId17"/>
    <p:sldId id="440" r:id="rId18"/>
    <p:sldId id="441" r:id="rId19"/>
    <p:sldId id="429" r:id="rId20"/>
    <p:sldId id="416" r:id="rId21"/>
    <p:sldId id="430" r:id="rId22"/>
    <p:sldId id="468" r:id="rId23"/>
    <p:sldId id="472" r:id="rId24"/>
    <p:sldId id="473" r:id="rId25"/>
    <p:sldId id="474" r:id="rId26"/>
    <p:sldId id="475" r:id="rId27"/>
    <p:sldId id="476" r:id="rId28"/>
    <p:sldId id="417" r:id="rId29"/>
    <p:sldId id="431" r:id="rId30"/>
    <p:sldId id="469" r:id="rId31"/>
    <p:sldId id="470" r:id="rId32"/>
    <p:sldId id="432" r:id="rId33"/>
    <p:sldId id="406" r:id="rId3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264" y="-4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2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30/03/17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01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8983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488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8062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38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012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6102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030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6970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5917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505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6345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919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3239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4515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74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534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335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5619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5141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413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4905</TotalTime>
  <Words>0</Words>
  <Application>Microsoft Macintosh PowerPoint</Application>
  <PresentationFormat>On-screen Show (16:9)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316</cp:revision>
  <dcterms:created xsi:type="dcterms:W3CDTF">2015-03-31T16:58:15Z</dcterms:created>
  <dcterms:modified xsi:type="dcterms:W3CDTF">2017-03-30T17:20:16Z</dcterms:modified>
</cp:coreProperties>
</file>