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72" r:id="rId2"/>
    <p:sldId id="407" r:id="rId3"/>
    <p:sldId id="433" r:id="rId4"/>
    <p:sldId id="410" r:id="rId5"/>
    <p:sldId id="428" r:id="rId6"/>
    <p:sldId id="452" r:id="rId7"/>
    <p:sldId id="445" r:id="rId8"/>
    <p:sldId id="411" r:id="rId9"/>
    <p:sldId id="429" r:id="rId10"/>
    <p:sldId id="448" r:id="rId11"/>
    <p:sldId id="412" r:id="rId12"/>
    <p:sldId id="430" r:id="rId13"/>
    <p:sldId id="413" r:id="rId14"/>
    <p:sldId id="431" r:id="rId15"/>
    <p:sldId id="432" r:id="rId16"/>
    <p:sldId id="449" r:id="rId17"/>
    <p:sldId id="414" r:id="rId18"/>
    <p:sldId id="422" r:id="rId19"/>
    <p:sldId id="453" r:id="rId20"/>
    <p:sldId id="450" r:id="rId21"/>
    <p:sldId id="415" r:id="rId22"/>
    <p:sldId id="423" r:id="rId23"/>
    <p:sldId id="424" r:id="rId24"/>
    <p:sldId id="416" r:id="rId25"/>
    <p:sldId id="425" r:id="rId26"/>
    <p:sldId id="426" r:id="rId27"/>
    <p:sldId id="451" r:id="rId28"/>
    <p:sldId id="446" r:id="rId29"/>
    <p:sldId id="444" r:id="rId30"/>
    <p:sldId id="447" r:id="rId31"/>
    <p:sldId id="427" r:id="rId32"/>
    <p:sldId id="406" r:id="rId3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16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24/03/17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531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45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7019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253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5608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0616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6570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3412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6886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70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8187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7251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5630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554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292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1067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6352"/>
      </p:ext>
    </p:extLst>
  </p:cSld>
  <p:clrMapOvr>
    <a:masterClrMapping/>
  </p:clrMapOvr>
  <p:transition xmlns:p14="http://schemas.microsoft.com/office/powerpoint/2010/main" spd="slow"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5063</TotalTime>
  <Words>0</Words>
  <Application>Microsoft Macintosh PowerPoint</Application>
  <PresentationFormat>On-screen Show (16:9)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320</cp:revision>
  <dcterms:created xsi:type="dcterms:W3CDTF">2015-03-31T16:58:15Z</dcterms:created>
  <dcterms:modified xsi:type="dcterms:W3CDTF">2017-03-24T14:06:34Z</dcterms:modified>
</cp:coreProperties>
</file>