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72" r:id="rId2"/>
    <p:sldId id="377" r:id="rId3"/>
    <p:sldId id="378" r:id="rId4"/>
    <p:sldId id="383" r:id="rId5"/>
    <p:sldId id="387" r:id="rId6"/>
    <p:sldId id="408" r:id="rId7"/>
    <p:sldId id="416" r:id="rId8"/>
    <p:sldId id="388" r:id="rId9"/>
    <p:sldId id="415" r:id="rId10"/>
    <p:sldId id="409" r:id="rId11"/>
    <p:sldId id="417" r:id="rId12"/>
    <p:sldId id="389" r:id="rId13"/>
    <p:sldId id="410" r:id="rId14"/>
    <p:sldId id="411" r:id="rId15"/>
    <p:sldId id="418" r:id="rId16"/>
    <p:sldId id="390" r:id="rId17"/>
    <p:sldId id="412" r:id="rId18"/>
    <p:sldId id="413" r:id="rId19"/>
    <p:sldId id="391" r:id="rId20"/>
    <p:sldId id="414" r:id="rId21"/>
    <p:sldId id="392" r:id="rId22"/>
    <p:sldId id="400" r:id="rId23"/>
    <p:sldId id="401" r:id="rId24"/>
    <p:sldId id="402" r:id="rId25"/>
    <p:sldId id="420" r:id="rId26"/>
    <p:sldId id="419" r:id="rId27"/>
    <p:sldId id="407" r:id="rId28"/>
    <p:sldId id="406" r:id="rId2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00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4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369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897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153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704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3738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739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5227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160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21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8694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37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383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428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6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1754"/>
      </p:ext>
    </p:extLst>
  </p:cSld>
  <p:clrMapOvr>
    <a:masterClrMapping/>
  </p:clrMapOvr>
  <p:transition xmlns:p14="http://schemas.microsoft.com/office/powerpoint/2010/main" spd="slow"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0</Words>
  <Application>Microsoft Macintosh PowerPoint</Application>
  <PresentationFormat>On-screen Show (16:9)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308</cp:revision>
  <dcterms:created xsi:type="dcterms:W3CDTF">2015-03-31T16:58:15Z</dcterms:created>
  <dcterms:modified xsi:type="dcterms:W3CDTF">2017-03-23T22:39:25Z</dcterms:modified>
</cp:coreProperties>
</file>