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72" r:id="rId2"/>
    <p:sldId id="411" r:id="rId3"/>
    <p:sldId id="412" r:id="rId4"/>
    <p:sldId id="445" r:id="rId5"/>
    <p:sldId id="459" r:id="rId6"/>
    <p:sldId id="458" r:id="rId7"/>
    <p:sldId id="413" r:id="rId8"/>
    <p:sldId id="446" r:id="rId9"/>
    <p:sldId id="447" r:id="rId10"/>
    <p:sldId id="414" r:id="rId11"/>
    <p:sldId id="448" r:id="rId12"/>
    <p:sldId id="453" r:id="rId13"/>
    <p:sldId id="415" r:id="rId14"/>
    <p:sldId id="449" r:id="rId15"/>
    <p:sldId id="450" r:id="rId16"/>
    <p:sldId id="454" r:id="rId17"/>
    <p:sldId id="416" r:id="rId18"/>
    <p:sldId id="451" r:id="rId19"/>
    <p:sldId id="461" r:id="rId20"/>
    <p:sldId id="417" r:id="rId21"/>
    <p:sldId id="452" r:id="rId22"/>
    <p:sldId id="418" r:id="rId23"/>
    <p:sldId id="430" r:id="rId24"/>
    <p:sldId id="460" r:id="rId25"/>
    <p:sldId id="419" r:id="rId26"/>
    <p:sldId id="431" r:id="rId27"/>
    <p:sldId id="432" r:id="rId28"/>
    <p:sldId id="456" r:id="rId29"/>
    <p:sldId id="420" r:id="rId30"/>
    <p:sldId id="433" r:id="rId31"/>
    <p:sldId id="421" r:id="rId32"/>
    <p:sldId id="434" r:id="rId33"/>
    <p:sldId id="457" r:id="rId34"/>
    <p:sldId id="442" r:id="rId35"/>
    <p:sldId id="444" r:id="rId36"/>
    <p:sldId id="376" r:id="rId37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3825"/>
    <a:srgbClr val="FBF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399"/>
    <p:restoredTop sz="91613" autoAdjust="0"/>
  </p:normalViewPr>
  <p:slideViewPr>
    <p:cSldViewPr>
      <p:cViewPr>
        <p:scale>
          <a:sx n="85" d="100"/>
          <a:sy n="85" d="100"/>
        </p:scale>
        <p:origin x="-1000" y="-7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7" d="100"/>
        <a:sy n="197" d="100"/>
      </p:scale>
      <p:origin x="0" y="184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21CE0-2AFD-7748-87ED-C70660FDD8B8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2B93-D370-DF4A-90E2-39647C93DD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52B93-D370-DF4A-90E2-39647C93DD4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969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72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8561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3920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72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3656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0495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9566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72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3303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8550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663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72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716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72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72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8704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72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72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72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6494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72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72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72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72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80" y="0"/>
            <a:ext cx="91631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72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7397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6522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34"/>
            <a:ext cx="9163180" cy="514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0882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0348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4406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750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5548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72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0327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732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4878</TotalTime>
  <Words>1</Words>
  <Application>Microsoft Macintosh PowerPoint</Application>
  <PresentationFormat>On-screen Show (16:9)</PresentationFormat>
  <Paragraphs>1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INSERIR TÍTULO</dc:title>
  <dc:creator>valter.silva</dc:creator>
  <cp:lastModifiedBy>Novo Tempo Novo Tempo</cp:lastModifiedBy>
  <cp:revision>304</cp:revision>
  <dcterms:created xsi:type="dcterms:W3CDTF">2015-03-31T16:58:15Z</dcterms:created>
  <dcterms:modified xsi:type="dcterms:W3CDTF">2017-03-23T22:33:21Z</dcterms:modified>
</cp:coreProperties>
</file>