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72" r:id="rId2"/>
    <p:sldId id="377" r:id="rId3"/>
    <p:sldId id="426" r:id="rId4"/>
    <p:sldId id="420" r:id="rId5"/>
    <p:sldId id="378" r:id="rId6"/>
    <p:sldId id="412" r:id="rId7"/>
    <p:sldId id="419" r:id="rId8"/>
    <p:sldId id="379" r:id="rId9"/>
    <p:sldId id="413" r:id="rId10"/>
    <p:sldId id="423" r:id="rId11"/>
    <p:sldId id="425" r:id="rId12"/>
    <p:sldId id="380" r:id="rId13"/>
    <p:sldId id="414" r:id="rId14"/>
    <p:sldId id="381" r:id="rId15"/>
    <p:sldId id="415" r:id="rId16"/>
    <p:sldId id="421" r:id="rId17"/>
    <p:sldId id="422" r:id="rId18"/>
    <p:sldId id="382" r:id="rId19"/>
    <p:sldId id="389" r:id="rId20"/>
    <p:sldId id="390" r:id="rId21"/>
    <p:sldId id="424" r:id="rId22"/>
    <p:sldId id="383" r:id="rId23"/>
    <p:sldId id="416" r:id="rId24"/>
    <p:sldId id="417" r:id="rId25"/>
    <p:sldId id="418" r:id="rId26"/>
    <p:sldId id="384" r:id="rId27"/>
    <p:sldId id="393" r:id="rId28"/>
    <p:sldId id="401" r:id="rId29"/>
    <p:sldId id="411" r:id="rId30"/>
    <p:sldId id="376" r:id="rId31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3825"/>
    <a:srgbClr val="FBF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399"/>
    <p:restoredTop sz="91613" autoAdjust="0"/>
  </p:normalViewPr>
  <p:slideViewPr>
    <p:cSldViewPr>
      <p:cViewPr>
        <p:scale>
          <a:sx n="85" d="100"/>
          <a:sy n="85" d="100"/>
        </p:scale>
        <p:origin x="-1000" y="-73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97" d="100"/>
        <a:sy n="197" d="100"/>
      </p:scale>
      <p:origin x="0" y="14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621CE0-2AFD-7748-87ED-C70660FDD8B8}" type="datetimeFigureOut">
              <a:rPr lang="pt-BR" smtClean="0"/>
              <a:t>23/03/17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52B93-D370-DF4A-90E2-39647C93DD4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001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6963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7745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1739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7663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1376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7663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23926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3914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8248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7663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7663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9962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7663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4321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7663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16354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5043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4140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7663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4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7663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7663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7663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2866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0348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7474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7663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64627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27899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7663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5605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4859</TotalTime>
  <Words>0</Words>
  <Application>Microsoft Macintosh PowerPoint</Application>
  <PresentationFormat>On-screen Show (16:9)</PresentationFormat>
  <Paragraphs>0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INSERIR TÍTULO</dc:title>
  <dc:creator>valter.silva</dc:creator>
  <cp:lastModifiedBy>Novo Tempo Novo Tempo</cp:lastModifiedBy>
  <cp:revision>300</cp:revision>
  <dcterms:created xsi:type="dcterms:W3CDTF">2015-03-31T16:58:15Z</dcterms:created>
  <dcterms:modified xsi:type="dcterms:W3CDTF">2017-03-23T22:34:44Z</dcterms:modified>
</cp:coreProperties>
</file>