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372" r:id="rId2"/>
    <p:sldId id="377" r:id="rId3"/>
    <p:sldId id="398" r:id="rId4"/>
    <p:sldId id="378" r:id="rId5"/>
    <p:sldId id="399" r:id="rId6"/>
    <p:sldId id="379" r:id="rId7"/>
    <p:sldId id="400" r:id="rId8"/>
    <p:sldId id="380" r:id="rId9"/>
    <p:sldId id="401" r:id="rId10"/>
    <p:sldId id="402" r:id="rId11"/>
    <p:sldId id="381" r:id="rId12"/>
    <p:sldId id="386" r:id="rId13"/>
    <p:sldId id="387" r:id="rId14"/>
    <p:sldId id="388" r:id="rId15"/>
    <p:sldId id="389" r:id="rId16"/>
    <p:sldId id="390" r:id="rId17"/>
    <p:sldId id="391" r:id="rId18"/>
    <p:sldId id="392" r:id="rId19"/>
    <p:sldId id="393" r:id="rId20"/>
    <p:sldId id="394" r:id="rId21"/>
    <p:sldId id="395" r:id="rId22"/>
    <p:sldId id="403" r:id="rId23"/>
    <p:sldId id="397" r:id="rId24"/>
    <p:sldId id="376" r:id="rId25"/>
  </p:sldIdLst>
  <p:sldSz cx="9144000" cy="5143500" type="screen16x9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E3825"/>
    <a:srgbClr val="FBFB0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399"/>
    <p:restoredTop sz="91613" autoAdjust="0"/>
  </p:normalViewPr>
  <p:slideViewPr>
    <p:cSldViewPr>
      <p:cViewPr>
        <p:scale>
          <a:sx n="85" d="100"/>
          <a:sy n="85" d="100"/>
        </p:scale>
        <p:origin x="-1000" y="-768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97" d="100"/>
        <a:sy n="197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notesMaster" Target="notesMasters/notesMaster1.xml"/><Relationship Id="rId27" Type="http://schemas.openxmlformats.org/officeDocument/2006/relationships/printerSettings" Target="printerSettings/printerSettings1.bin"/><Relationship Id="rId28" Type="http://schemas.openxmlformats.org/officeDocument/2006/relationships/presProps" Target="presProps.xml"/><Relationship Id="rId29" Type="http://schemas.openxmlformats.org/officeDocument/2006/relationships/viewProps" Target="viewProps.xml"/><Relationship Id="rId30" Type="http://schemas.openxmlformats.org/officeDocument/2006/relationships/theme" Target="theme/theme1.xml"/><Relationship Id="rId3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621CE0-2AFD-7748-87ED-C70660FDD8B8}" type="datetimeFigureOut">
              <a:rPr lang="pt-BR" smtClean="0"/>
              <a:t>23/03/17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smtClean="0"/>
              <a:t>Clique para editar os estilos de texto mestres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352B93-D370-DF4A-90E2-39647C93DD4C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890013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E20C9-4DB8-41A1-BDE8-72190EA589E5}" type="datetimeFigureOut">
              <a:rPr lang="pt-BR" smtClean="0"/>
              <a:pPr/>
              <a:t>23/03/17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590544-F629-48EB-AFF4-851E919F2D6E}" type="slidenum">
              <a:rPr lang="pt-BR" smtClean="0"/>
              <a:pPr/>
              <a:t>‹#›</a:t>
            </a:fld>
            <a:endParaRPr lang="pt-BR"/>
          </a:p>
        </p:txBody>
      </p:sp>
    </p:spTree>
  </p:cSld>
  <p:clrMapOvr>
    <a:masterClrMapping/>
  </p:clrMapOvr>
  <p:transition xmlns:p14="http://schemas.microsoft.com/office/powerpoint/2010/main"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E20C9-4DB8-41A1-BDE8-72190EA589E5}" type="datetimeFigureOut">
              <a:rPr lang="pt-BR" smtClean="0"/>
              <a:pPr/>
              <a:t>23/03/17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590544-F629-48EB-AFF4-851E919F2D6E}" type="slidenum">
              <a:rPr lang="pt-BR" smtClean="0"/>
              <a:pPr/>
              <a:t>‹#›</a:t>
            </a:fld>
            <a:endParaRPr lang="pt-BR"/>
          </a:p>
        </p:txBody>
      </p:sp>
    </p:spTree>
  </p:cSld>
  <p:clrMapOvr>
    <a:masterClrMapping/>
  </p:clrMapOvr>
  <p:transition xmlns:p14="http://schemas.microsoft.com/office/powerpoint/2010/main"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E20C9-4DB8-41A1-BDE8-72190EA589E5}" type="datetimeFigureOut">
              <a:rPr lang="pt-BR" smtClean="0"/>
              <a:pPr/>
              <a:t>23/03/17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590544-F629-48EB-AFF4-851E919F2D6E}" type="slidenum">
              <a:rPr lang="pt-BR" smtClean="0"/>
              <a:pPr/>
              <a:t>‹#›</a:t>
            </a:fld>
            <a:endParaRPr lang="pt-BR"/>
          </a:p>
        </p:txBody>
      </p:sp>
    </p:spTree>
  </p:cSld>
  <p:clrMapOvr>
    <a:masterClrMapping/>
  </p:clrMapOvr>
  <p:transition xmlns:p14="http://schemas.microsoft.com/office/powerpoint/2010/main"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E20C9-4DB8-41A1-BDE8-72190EA589E5}" type="datetimeFigureOut">
              <a:rPr lang="pt-BR" smtClean="0"/>
              <a:pPr/>
              <a:t>23/03/17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590544-F629-48EB-AFF4-851E919F2D6E}" type="slidenum">
              <a:rPr lang="pt-BR" smtClean="0"/>
              <a:pPr/>
              <a:t>‹#›</a:t>
            </a:fld>
            <a:endParaRPr lang="pt-BR"/>
          </a:p>
        </p:txBody>
      </p:sp>
    </p:spTree>
  </p:cSld>
  <p:clrMapOvr>
    <a:masterClrMapping/>
  </p:clrMapOvr>
  <p:transition xmlns:p14="http://schemas.microsoft.com/office/powerpoint/2010/main"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E20C9-4DB8-41A1-BDE8-72190EA589E5}" type="datetimeFigureOut">
              <a:rPr lang="pt-BR" smtClean="0"/>
              <a:pPr/>
              <a:t>23/03/17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590544-F629-48EB-AFF4-851E919F2D6E}" type="slidenum">
              <a:rPr lang="pt-BR" smtClean="0"/>
              <a:pPr/>
              <a:t>‹#›</a:t>
            </a:fld>
            <a:endParaRPr lang="pt-BR"/>
          </a:p>
        </p:txBody>
      </p:sp>
    </p:spTree>
  </p:cSld>
  <p:clrMapOvr>
    <a:masterClrMapping/>
  </p:clrMapOvr>
  <p:transition xmlns:p14="http://schemas.microsoft.com/office/powerpoint/2010/main"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E20C9-4DB8-41A1-BDE8-72190EA589E5}" type="datetimeFigureOut">
              <a:rPr lang="pt-BR" smtClean="0"/>
              <a:pPr/>
              <a:t>23/03/17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590544-F629-48EB-AFF4-851E919F2D6E}" type="slidenum">
              <a:rPr lang="pt-BR" smtClean="0"/>
              <a:pPr/>
              <a:t>‹#›</a:t>
            </a:fld>
            <a:endParaRPr lang="pt-BR"/>
          </a:p>
        </p:txBody>
      </p:sp>
    </p:spTree>
  </p:cSld>
  <p:clrMapOvr>
    <a:masterClrMapping/>
  </p:clrMapOvr>
  <p:transition xmlns:p14="http://schemas.microsoft.com/office/powerpoint/2010/main"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E20C9-4DB8-41A1-BDE8-72190EA589E5}" type="datetimeFigureOut">
              <a:rPr lang="pt-BR" smtClean="0"/>
              <a:pPr/>
              <a:t>23/03/17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590544-F629-48EB-AFF4-851E919F2D6E}" type="slidenum">
              <a:rPr lang="pt-BR" smtClean="0"/>
              <a:pPr/>
              <a:t>‹#›</a:t>
            </a:fld>
            <a:endParaRPr lang="pt-BR"/>
          </a:p>
        </p:txBody>
      </p:sp>
    </p:spTree>
  </p:cSld>
  <p:clrMapOvr>
    <a:masterClrMapping/>
  </p:clrMapOvr>
  <p:transition xmlns:p14="http://schemas.microsoft.com/office/powerpoint/2010/main"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E20C9-4DB8-41A1-BDE8-72190EA589E5}" type="datetimeFigureOut">
              <a:rPr lang="pt-BR" smtClean="0"/>
              <a:pPr/>
              <a:t>23/03/17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590544-F629-48EB-AFF4-851E919F2D6E}" type="slidenum">
              <a:rPr lang="pt-BR" smtClean="0"/>
              <a:pPr/>
              <a:t>‹#›</a:t>
            </a:fld>
            <a:endParaRPr lang="pt-BR"/>
          </a:p>
        </p:txBody>
      </p:sp>
    </p:spTree>
  </p:cSld>
  <p:clrMapOvr>
    <a:masterClrMapping/>
  </p:clrMapOvr>
  <p:transition xmlns:p14="http://schemas.microsoft.com/office/powerpoint/2010/main"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E20C9-4DB8-41A1-BDE8-72190EA589E5}" type="datetimeFigureOut">
              <a:rPr lang="pt-BR" smtClean="0"/>
              <a:pPr/>
              <a:t>23/03/17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590544-F629-48EB-AFF4-851E919F2D6E}" type="slidenum">
              <a:rPr lang="pt-BR" smtClean="0"/>
              <a:pPr/>
              <a:t>‹#›</a:t>
            </a:fld>
            <a:endParaRPr lang="pt-BR"/>
          </a:p>
        </p:txBody>
      </p:sp>
    </p:spTree>
  </p:cSld>
  <p:clrMapOvr>
    <a:masterClrMapping/>
  </p:clrMapOvr>
  <p:transition xmlns:p14="http://schemas.microsoft.com/office/powerpoint/2010/main"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E20C9-4DB8-41A1-BDE8-72190EA589E5}" type="datetimeFigureOut">
              <a:rPr lang="pt-BR" smtClean="0"/>
              <a:pPr/>
              <a:t>23/03/17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590544-F629-48EB-AFF4-851E919F2D6E}" type="slidenum">
              <a:rPr lang="pt-BR" smtClean="0"/>
              <a:pPr/>
              <a:t>‹#›</a:t>
            </a:fld>
            <a:endParaRPr lang="pt-BR"/>
          </a:p>
        </p:txBody>
      </p:sp>
    </p:spTree>
  </p:cSld>
  <p:clrMapOvr>
    <a:masterClrMapping/>
  </p:clrMapOvr>
  <p:transition xmlns:p14="http://schemas.microsoft.com/office/powerpoint/2010/main"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E20C9-4DB8-41A1-BDE8-72190EA589E5}" type="datetimeFigureOut">
              <a:rPr lang="pt-BR" smtClean="0"/>
              <a:pPr/>
              <a:t>23/03/17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590544-F629-48EB-AFF4-851E919F2D6E}" type="slidenum">
              <a:rPr lang="pt-BR" smtClean="0"/>
              <a:pPr/>
              <a:t>‹#›</a:t>
            </a:fld>
            <a:endParaRPr lang="pt-BR"/>
          </a:p>
        </p:txBody>
      </p:sp>
    </p:spTree>
  </p:cSld>
  <p:clrMapOvr>
    <a:masterClrMapping/>
  </p:clrMapOvr>
  <p:transition xmlns:p14="http://schemas.microsoft.com/office/powerpoint/2010/main"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EE20C9-4DB8-41A1-BDE8-72190EA589E5}" type="datetimeFigureOut">
              <a:rPr lang="pt-BR" smtClean="0"/>
              <a:pPr/>
              <a:t>23/03/17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590544-F629-48EB-AFF4-851E919F2D6E}" type="slidenum">
              <a:rPr lang="pt-BR" smtClean="0"/>
              <a:pPr/>
              <a:t>‹#›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xmlns:p14="http://schemas.microsoft.com/office/powerpoint/2010/main" spd="slow"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01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0"/>
            <a:ext cx="9180512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6869630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151847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6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092362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1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092362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2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6318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092362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3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092362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4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092362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5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092362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6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092362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7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092362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8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092362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02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3644843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9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092362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092362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923678"/>
            <a:ext cx="8229600" cy="857250"/>
          </a:xfrm>
        </p:spPr>
        <p:txBody>
          <a:bodyPr>
            <a:normAutofit fontScale="90000"/>
          </a:bodyPr>
          <a:lstStyle/>
          <a:p>
            <a:r>
              <a:rPr lang="bg-BG" dirty="0" smtClean="0"/>
              <a:t>DEUS RESPONDE AS ORAÇÕES DE 3 FORMAS...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93723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111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092362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8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5503487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1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986331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3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092362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7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8240452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4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092362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8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7634207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5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092362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9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435300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4823</TotalTime>
  <Words>10</Words>
  <Application>Microsoft Macintosh PowerPoint</Application>
  <PresentationFormat>On-screen Show (16:9)</PresentationFormat>
  <Paragraphs>1</Paragraphs>
  <Slides>24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Tema do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DEUS RESPONDE AS ORAÇÕES DE 3 FORMAS...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INSERIR TÍTULO</dc:title>
  <dc:creator>valter.silva</dc:creator>
  <cp:lastModifiedBy>Novo Tempo Novo Tempo</cp:lastModifiedBy>
  <cp:revision>285</cp:revision>
  <dcterms:created xsi:type="dcterms:W3CDTF">2015-03-31T16:58:15Z</dcterms:created>
  <dcterms:modified xsi:type="dcterms:W3CDTF">2017-03-23T22:10:31Z</dcterms:modified>
</cp:coreProperties>
</file>