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1" r:id="rId2"/>
    <p:sldId id="330" r:id="rId3"/>
    <p:sldId id="390" r:id="rId4"/>
    <p:sldId id="405" r:id="rId5"/>
    <p:sldId id="406" r:id="rId6"/>
    <p:sldId id="391" r:id="rId7"/>
    <p:sldId id="392" r:id="rId8"/>
    <p:sldId id="393" r:id="rId9"/>
    <p:sldId id="396" r:id="rId10"/>
    <p:sldId id="397" r:id="rId11"/>
    <p:sldId id="398" r:id="rId12"/>
    <p:sldId id="399" r:id="rId13"/>
    <p:sldId id="403" r:id="rId14"/>
    <p:sldId id="400" r:id="rId15"/>
    <p:sldId id="401" r:id="rId16"/>
    <p:sldId id="402" r:id="rId17"/>
    <p:sldId id="404" r:id="rId18"/>
    <p:sldId id="394" r:id="rId19"/>
    <p:sldId id="395" r:id="rId20"/>
    <p:sldId id="333" r:id="rId21"/>
    <p:sldId id="380" r:id="rId22"/>
    <p:sldId id="334" r:id="rId23"/>
    <p:sldId id="381" r:id="rId24"/>
    <p:sldId id="335" r:id="rId25"/>
    <p:sldId id="382" r:id="rId26"/>
    <p:sldId id="383" r:id="rId27"/>
    <p:sldId id="336" r:id="rId28"/>
    <p:sldId id="384" r:id="rId29"/>
    <p:sldId id="385" r:id="rId30"/>
    <p:sldId id="337" r:id="rId31"/>
    <p:sldId id="386" r:id="rId32"/>
    <p:sldId id="387" r:id="rId33"/>
    <p:sldId id="338" r:id="rId34"/>
    <p:sldId id="388" r:id="rId35"/>
    <p:sldId id="389" r:id="rId36"/>
    <p:sldId id="339" r:id="rId37"/>
    <p:sldId id="352" r:id="rId38"/>
    <p:sldId id="353" r:id="rId39"/>
    <p:sldId id="359" r:id="rId40"/>
    <p:sldId id="365" r:id="rId41"/>
    <p:sldId id="366" r:id="rId42"/>
    <p:sldId id="367" r:id="rId43"/>
    <p:sldId id="370" r:id="rId44"/>
    <p:sldId id="371" r:id="rId45"/>
    <p:sldId id="372" r:id="rId46"/>
    <p:sldId id="373" r:id="rId47"/>
    <p:sldId id="375" r:id="rId48"/>
    <p:sldId id="376" r:id="rId49"/>
    <p:sldId id="407" r:id="rId50"/>
    <p:sldId id="408" r:id="rId51"/>
    <p:sldId id="409" r:id="rId52"/>
    <p:sldId id="410" r:id="rId5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98188" autoAdjust="0"/>
  </p:normalViewPr>
  <p:slideViewPr>
    <p:cSldViewPr>
      <p:cViewPr>
        <p:scale>
          <a:sx n="116" d="100"/>
          <a:sy n="116" d="100"/>
        </p:scale>
        <p:origin x="-112" y="-3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23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090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772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7669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79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48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708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"/>
            <a:ext cx="9144000" cy="5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9850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329183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</a:rPr>
              <a:t>O QUE A BÍBLIA ENSINA SOBRE A SALVAÇÃO?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68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73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42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8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529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812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29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88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905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37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666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592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905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728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225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44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513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220337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198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878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905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871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348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049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7474" cy="51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810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31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"/>
            <a:ext cx="9144000" cy="5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"/>
            <a:ext cx="9144000" cy="51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"/>
            <a:ext cx="9144000" cy="5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305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TELA CHEIA FOT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" y="0"/>
            <a:ext cx="912768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483518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</a:rPr>
              <a:t>USE ESTA TELA PARA INSERIR OUTRAS IMAGENS, SE DESEJAR...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65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461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blia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6" y="0"/>
            <a:ext cx="9087072" cy="5143500"/>
          </a:xfrm>
          <a:prstGeom prst="rect">
            <a:avLst/>
          </a:prstGeom>
        </p:spPr>
      </p:pic>
      <p:pic>
        <p:nvPicPr>
          <p:cNvPr id="4" name="Picture 3" descr="FOTO PARCI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995686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000000"/>
                </a:solidFill>
              </a:rPr>
              <a:t>USE ESTA TELA PARA INSERIR OUTRAS IMAGENS, SE DESEJAR...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782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PERGUN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440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PERGUNTAS,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6839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RESPO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139702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/>
              <a:t>USE ESTA TELA PARA INSERIR OUTRAS RESPOSTAS, SE DESEJAR...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62478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"/>
            <a:ext cx="9144000" cy="5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047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"/>
            <a:ext cx="9144000" cy="5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8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"/>
            <a:ext cx="9144000" cy="5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189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038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4736</TotalTime>
  <Words>62</Words>
  <Application>Microsoft Macintosh PowerPoint</Application>
  <PresentationFormat>On-screen Show (16:9)</PresentationFormat>
  <Paragraphs>6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266</cp:revision>
  <dcterms:created xsi:type="dcterms:W3CDTF">2015-03-31T16:58:15Z</dcterms:created>
  <dcterms:modified xsi:type="dcterms:W3CDTF">2017-03-23T22:00:47Z</dcterms:modified>
</cp:coreProperties>
</file>