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7"/>
  </p:notesMasterIdLst>
  <p:sldIdLst>
    <p:sldId id="281" r:id="rId2"/>
    <p:sldId id="282" r:id="rId3"/>
    <p:sldId id="339" r:id="rId4"/>
    <p:sldId id="340" r:id="rId5"/>
    <p:sldId id="341" r:id="rId6"/>
    <p:sldId id="342" r:id="rId7"/>
    <p:sldId id="343" r:id="rId8"/>
    <p:sldId id="344" r:id="rId9"/>
    <p:sldId id="345" r:id="rId10"/>
    <p:sldId id="352" r:id="rId11"/>
    <p:sldId id="283" r:id="rId12"/>
    <p:sldId id="331" r:id="rId13"/>
    <p:sldId id="284" r:id="rId14"/>
    <p:sldId id="332" r:id="rId15"/>
    <p:sldId id="356" r:id="rId16"/>
    <p:sldId id="285" r:id="rId17"/>
    <p:sldId id="337" r:id="rId18"/>
    <p:sldId id="335" r:id="rId19"/>
    <p:sldId id="359" r:id="rId20"/>
    <p:sldId id="286" r:id="rId21"/>
    <p:sldId id="334" r:id="rId22"/>
    <p:sldId id="347" r:id="rId23"/>
    <p:sldId id="348" r:id="rId24"/>
    <p:sldId id="349" r:id="rId25"/>
    <p:sldId id="350" r:id="rId26"/>
    <p:sldId id="351" r:id="rId27"/>
    <p:sldId id="360" r:id="rId28"/>
    <p:sldId id="358" r:id="rId29"/>
    <p:sldId id="287" r:id="rId30"/>
    <p:sldId id="336" r:id="rId31"/>
    <p:sldId id="361" r:id="rId32"/>
    <p:sldId id="362" r:id="rId33"/>
    <p:sldId id="363" r:id="rId34"/>
    <p:sldId id="288" r:id="rId35"/>
    <p:sldId id="298" r:id="rId36"/>
    <p:sldId id="290" r:id="rId37"/>
    <p:sldId id="299" r:id="rId38"/>
    <p:sldId id="300" r:id="rId39"/>
    <p:sldId id="291" r:id="rId40"/>
    <p:sldId id="333" r:id="rId41"/>
    <p:sldId id="319" r:id="rId42"/>
    <p:sldId id="364" r:id="rId43"/>
    <p:sldId id="323" r:id="rId44"/>
    <p:sldId id="324" r:id="rId45"/>
    <p:sldId id="338" r:id="rId46"/>
    <p:sldId id="325" r:id="rId47"/>
    <p:sldId id="326" r:id="rId48"/>
    <p:sldId id="327" r:id="rId49"/>
    <p:sldId id="328" r:id="rId50"/>
    <p:sldId id="329" r:id="rId51"/>
    <p:sldId id="330" r:id="rId52"/>
    <p:sldId id="366" r:id="rId53"/>
    <p:sldId id="365" r:id="rId54"/>
    <p:sldId id="367" r:id="rId55"/>
    <p:sldId id="368" r:id="rId56"/>
  </p:sldIdLst>
  <p:sldSz cx="9144000" cy="5143500" type="screen16x9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E3825"/>
    <a:srgbClr val="FBFB0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399"/>
    <p:restoredTop sz="94985"/>
  </p:normalViewPr>
  <p:slideViewPr>
    <p:cSldViewPr>
      <p:cViewPr>
        <p:scale>
          <a:sx n="72" d="100"/>
          <a:sy n="72" d="100"/>
        </p:scale>
        <p:origin x="-1376" y="-928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7" d="100"/>
        <a:sy n="67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notesMaster" Target="notesMasters/notesMaster1.xml"/><Relationship Id="rId58" Type="http://schemas.openxmlformats.org/officeDocument/2006/relationships/printerSettings" Target="printerSettings/printerSettings1.bin"/><Relationship Id="rId59" Type="http://schemas.openxmlformats.org/officeDocument/2006/relationships/presProps" Target="presProp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viewProps" Target="viewProps.xml"/><Relationship Id="rId61" Type="http://schemas.openxmlformats.org/officeDocument/2006/relationships/theme" Target="theme/theme1.xml"/><Relationship Id="rId6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621CE0-2AFD-7748-87ED-C70660FDD8B8}" type="datetimeFigureOut">
              <a:rPr lang="pt-BR" smtClean="0"/>
              <a:t>23/03/17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smtClean="0"/>
              <a:t>Clique para editar os estilos de texto mestres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352B93-D370-DF4A-90E2-39647C93DD4C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890013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352B93-D370-DF4A-90E2-39647C93DD4C}" type="slidenum">
              <a:rPr lang="pt-BR" smtClean="0"/>
              <a:t>24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648519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352B93-D370-DF4A-90E2-39647C93DD4C}" type="slidenum">
              <a:rPr lang="pt-BR" smtClean="0"/>
              <a:t>38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536917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352B93-D370-DF4A-90E2-39647C93DD4C}" type="slidenum">
              <a:rPr lang="pt-BR" smtClean="0"/>
              <a:t>46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045618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E20C9-4DB8-41A1-BDE8-72190EA589E5}" type="datetimeFigureOut">
              <a:rPr lang="pt-BR" smtClean="0"/>
              <a:pPr/>
              <a:t>23/03/17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590544-F629-48EB-AFF4-851E919F2D6E}" type="slidenum">
              <a:rPr lang="pt-BR" smtClean="0"/>
              <a:pPr/>
              <a:t>‹#›</a:t>
            </a:fld>
            <a:endParaRPr lang="pt-BR"/>
          </a:p>
        </p:txBody>
      </p:sp>
    </p:spTree>
  </p:cSld>
  <p:clrMapOvr>
    <a:masterClrMapping/>
  </p:clrMapOvr>
  <p:transition xmlns:p14="http://schemas.microsoft.com/office/powerpoint/2010/main"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E20C9-4DB8-41A1-BDE8-72190EA589E5}" type="datetimeFigureOut">
              <a:rPr lang="pt-BR" smtClean="0"/>
              <a:pPr/>
              <a:t>23/03/17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590544-F629-48EB-AFF4-851E919F2D6E}" type="slidenum">
              <a:rPr lang="pt-BR" smtClean="0"/>
              <a:pPr/>
              <a:t>‹#›</a:t>
            </a:fld>
            <a:endParaRPr lang="pt-BR"/>
          </a:p>
        </p:txBody>
      </p:sp>
    </p:spTree>
  </p:cSld>
  <p:clrMapOvr>
    <a:masterClrMapping/>
  </p:clrMapOvr>
  <p:transition xmlns:p14="http://schemas.microsoft.com/office/powerpoint/2010/main"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E20C9-4DB8-41A1-BDE8-72190EA589E5}" type="datetimeFigureOut">
              <a:rPr lang="pt-BR" smtClean="0"/>
              <a:pPr/>
              <a:t>23/03/17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590544-F629-48EB-AFF4-851E919F2D6E}" type="slidenum">
              <a:rPr lang="pt-BR" smtClean="0"/>
              <a:pPr/>
              <a:t>‹#›</a:t>
            </a:fld>
            <a:endParaRPr lang="pt-BR"/>
          </a:p>
        </p:txBody>
      </p:sp>
    </p:spTree>
  </p:cSld>
  <p:clrMapOvr>
    <a:masterClrMapping/>
  </p:clrMapOvr>
  <p:transition xmlns:p14="http://schemas.microsoft.com/office/powerpoint/2010/main"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E20C9-4DB8-41A1-BDE8-72190EA589E5}" type="datetimeFigureOut">
              <a:rPr lang="pt-BR" smtClean="0"/>
              <a:pPr/>
              <a:t>23/03/17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590544-F629-48EB-AFF4-851E919F2D6E}" type="slidenum">
              <a:rPr lang="pt-BR" smtClean="0"/>
              <a:pPr/>
              <a:t>‹#›</a:t>
            </a:fld>
            <a:endParaRPr lang="pt-BR"/>
          </a:p>
        </p:txBody>
      </p:sp>
    </p:spTree>
  </p:cSld>
  <p:clrMapOvr>
    <a:masterClrMapping/>
  </p:clrMapOvr>
  <p:transition xmlns:p14="http://schemas.microsoft.com/office/powerpoint/2010/main"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E20C9-4DB8-41A1-BDE8-72190EA589E5}" type="datetimeFigureOut">
              <a:rPr lang="pt-BR" smtClean="0"/>
              <a:pPr/>
              <a:t>23/03/17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590544-F629-48EB-AFF4-851E919F2D6E}" type="slidenum">
              <a:rPr lang="pt-BR" smtClean="0"/>
              <a:pPr/>
              <a:t>‹#›</a:t>
            </a:fld>
            <a:endParaRPr lang="pt-BR"/>
          </a:p>
        </p:txBody>
      </p:sp>
    </p:spTree>
  </p:cSld>
  <p:clrMapOvr>
    <a:masterClrMapping/>
  </p:clrMapOvr>
  <p:transition xmlns:p14="http://schemas.microsoft.com/office/powerpoint/2010/main"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E20C9-4DB8-41A1-BDE8-72190EA589E5}" type="datetimeFigureOut">
              <a:rPr lang="pt-BR" smtClean="0"/>
              <a:pPr/>
              <a:t>23/03/17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590544-F629-48EB-AFF4-851E919F2D6E}" type="slidenum">
              <a:rPr lang="pt-BR" smtClean="0"/>
              <a:pPr/>
              <a:t>‹#›</a:t>
            </a:fld>
            <a:endParaRPr lang="pt-BR"/>
          </a:p>
        </p:txBody>
      </p:sp>
    </p:spTree>
  </p:cSld>
  <p:clrMapOvr>
    <a:masterClrMapping/>
  </p:clrMapOvr>
  <p:transition xmlns:p14="http://schemas.microsoft.com/office/powerpoint/2010/main"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E20C9-4DB8-41A1-BDE8-72190EA589E5}" type="datetimeFigureOut">
              <a:rPr lang="pt-BR" smtClean="0"/>
              <a:pPr/>
              <a:t>23/03/17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590544-F629-48EB-AFF4-851E919F2D6E}" type="slidenum">
              <a:rPr lang="pt-BR" smtClean="0"/>
              <a:pPr/>
              <a:t>‹#›</a:t>
            </a:fld>
            <a:endParaRPr lang="pt-BR"/>
          </a:p>
        </p:txBody>
      </p:sp>
    </p:spTree>
  </p:cSld>
  <p:clrMapOvr>
    <a:masterClrMapping/>
  </p:clrMapOvr>
  <p:transition xmlns:p14="http://schemas.microsoft.com/office/powerpoint/2010/main"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E20C9-4DB8-41A1-BDE8-72190EA589E5}" type="datetimeFigureOut">
              <a:rPr lang="pt-BR" smtClean="0"/>
              <a:pPr/>
              <a:t>23/03/17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590544-F629-48EB-AFF4-851E919F2D6E}" type="slidenum">
              <a:rPr lang="pt-BR" smtClean="0"/>
              <a:pPr/>
              <a:t>‹#›</a:t>
            </a:fld>
            <a:endParaRPr lang="pt-BR"/>
          </a:p>
        </p:txBody>
      </p:sp>
    </p:spTree>
  </p:cSld>
  <p:clrMapOvr>
    <a:masterClrMapping/>
  </p:clrMapOvr>
  <p:transition xmlns:p14="http://schemas.microsoft.com/office/powerpoint/2010/main"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E20C9-4DB8-41A1-BDE8-72190EA589E5}" type="datetimeFigureOut">
              <a:rPr lang="pt-BR" smtClean="0"/>
              <a:pPr/>
              <a:t>23/03/17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590544-F629-48EB-AFF4-851E919F2D6E}" type="slidenum">
              <a:rPr lang="pt-BR" smtClean="0"/>
              <a:pPr/>
              <a:t>‹#›</a:t>
            </a:fld>
            <a:endParaRPr lang="pt-BR"/>
          </a:p>
        </p:txBody>
      </p:sp>
    </p:spTree>
  </p:cSld>
  <p:clrMapOvr>
    <a:masterClrMapping/>
  </p:clrMapOvr>
  <p:transition xmlns:p14="http://schemas.microsoft.com/office/powerpoint/2010/main"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E20C9-4DB8-41A1-BDE8-72190EA589E5}" type="datetimeFigureOut">
              <a:rPr lang="pt-BR" smtClean="0"/>
              <a:pPr/>
              <a:t>23/03/17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590544-F629-48EB-AFF4-851E919F2D6E}" type="slidenum">
              <a:rPr lang="pt-BR" smtClean="0"/>
              <a:pPr/>
              <a:t>‹#›</a:t>
            </a:fld>
            <a:endParaRPr lang="pt-BR"/>
          </a:p>
        </p:txBody>
      </p:sp>
    </p:spTree>
  </p:cSld>
  <p:clrMapOvr>
    <a:masterClrMapping/>
  </p:clrMapOvr>
  <p:transition xmlns:p14="http://schemas.microsoft.com/office/powerpoint/2010/main"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E20C9-4DB8-41A1-BDE8-72190EA589E5}" type="datetimeFigureOut">
              <a:rPr lang="pt-BR" smtClean="0"/>
              <a:pPr/>
              <a:t>23/03/17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590544-F629-48EB-AFF4-851E919F2D6E}" type="slidenum">
              <a:rPr lang="pt-BR" smtClean="0"/>
              <a:pPr/>
              <a:t>‹#›</a:t>
            </a:fld>
            <a:endParaRPr lang="pt-BR"/>
          </a:p>
        </p:txBody>
      </p:sp>
    </p:spTree>
  </p:cSld>
  <p:clrMapOvr>
    <a:masterClrMapping/>
  </p:clrMapOvr>
  <p:transition xmlns:p14="http://schemas.microsoft.com/office/powerpoint/2010/main"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EE20C9-4DB8-41A1-BDE8-72190EA589E5}" type="datetimeFigureOut">
              <a:rPr lang="pt-BR" smtClean="0"/>
              <a:pPr/>
              <a:t>23/03/17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590544-F629-48EB-AFF4-851E919F2D6E}" type="slidenum">
              <a:rPr lang="pt-BR" smtClean="0"/>
              <a:pPr/>
              <a:t>‹#›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xmlns:p14="http://schemas.microsoft.com/office/powerpoint/2010/main" spd="slow"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g"/><Relationship Id="rId3" Type="http://schemas.openxmlformats.org/officeDocument/2006/relationships/image" Target="../media/image20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5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jp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jp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jp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jp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jp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jp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jp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jp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jp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jp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jp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8.jp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jp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jpg"/><Relationship Id="rId3" Type="http://schemas.openxmlformats.org/officeDocument/2006/relationships/image" Target="../media/image15.jp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jp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jp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jp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jp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6.jp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jp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jp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jp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jp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jpeg"/><Relationship Id="rId3" Type="http://schemas.openxmlformats.org/officeDocument/2006/relationships/image" Target="../media/image53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jpeg"/><Relationship Id="rId3" Type="http://schemas.openxmlformats.org/officeDocument/2006/relationships/image" Target="../media/image54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jpe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8492343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9804310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37764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384172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888228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80512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152040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689126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469841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0538"/>
            <a:ext cx="9144000" cy="5164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7622954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250573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800" y="101600"/>
            <a:ext cx="8778240" cy="4937760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8434573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122846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792350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370347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5600" cy="514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095820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897490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651136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01360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7889618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713933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162844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165193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073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250262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1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057522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3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0916487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974802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293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3556837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41500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1148365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87764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0709859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281936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470124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2561041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07398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800" y="101600"/>
            <a:ext cx="8778240" cy="4937760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5335928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1207394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9964443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255763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0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945486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114613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7854538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118606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5600" cy="514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2436840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27335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9002904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44818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iblia 2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Picture 3" descr="TELA CHEIA FOTO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16" y="0"/>
            <a:ext cx="9127684" cy="51435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979712" y="483518"/>
            <a:ext cx="50405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2800" dirty="0" smtClean="0">
                <a:solidFill>
                  <a:schemeClr val="bg1"/>
                </a:solidFill>
              </a:rPr>
              <a:t>USE ESTA TELA PARA INSERIR OUTRAS IMAGENS, SE DESEJAR...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4981081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iblia 2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576" y="0"/>
            <a:ext cx="9087072" cy="5143500"/>
          </a:xfrm>
          <a:prstGeom prst="rect">
            <a:avLst/>
          </a:prstGeom>
        </p:spPr>
      </p:pic>
      <p:pic>
        <p:nvPicPr>
          <p:cNvPr id="4" name="Picture 3" descr="FOTO PARCIAL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716016" y="1995686"/>
            <a:ext cx="396044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2800" dirty="0" smtClean="0">
                <a:solidFill>
                  <a:srgbClr val="000000"/>
                </a:solidFill>
              </a:rPr>
              <a:t>USE ESTA TELA PARA INSERIR OUTRAS IMAGENS, SE DESEJAR...</a:t>
            </a:r>
            <a:endParaRPr lang="en-US" sz="28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0478824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ELA PERGUNTA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103440" y="2139702"/>
            <a:ext cx="504056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2800" dirty="0" smtClean="0"/>
              <a:t>USE ESTA TELA PARA INSERIR OUTRAS PERGUNTAS, SE DESEJAR...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964981081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ELA RESPOSTA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699792" y="2139702"/>
            <a:ext cx="504056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2800" dirty="0" smtClean="0"/>
              <a:t>USE ESTA TELA PARA INSERIR OUTRAS RESPOSTAS, SE DESEJAR...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964981081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335821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3937457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27" y="-4178"/>
            <a:ext cx="9151427" cy="5147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8909365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102747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5872</TotalTime>
  <Words>55</Words>
  <Application>Microsoft Macintosh PowerPoint</Application>
  <PresentationFormat>On-screen Show (16:9)</PresentationFormat>
  <Paragraphs>7</Paragraphs>
  <Slides>55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55</vt:i4>
      </vt:variant>
    </vt:vector>
  </HeadingPairs>
  <TitlesOfParts>
    <vt:vector size="56" baseType="lpstr">
      <vt:lpstr>Tema do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INSERIR TÍTULO</dc:title>
  <dc:creator>valter.silva</dc:creator>
  <cp:lastModifiedBy>Novo Tempo Novo Tempo</cp:lastModifiedBy>
  <cp:revision>259</cp:revision>
  <dcterms:created xsi:type="dcterms:W3CDTF">2015-03-31T16:58:15Z</dcterms:created>
  <dcterms:modified xsi:type="dcterms:W3CDTF">2017-03-23T21:49:54Z</dcterms:modified>
</cp:coreProperties>
</file>